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
  </p:notesMasterIdLst>
  <p:sldIdLst>
    <p:sldId id="256" r:id="rId2"/>
  </p:sldIdLst>
  <p:sldSz cx="21386800" cy="30279975"/>
  <p:notesSz cx="6797675" cy="9926638"/>
  <p:defaultTextStyle>
    <a:defPPr>
      <a:defRPr lang="de-DE"/>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537">
          <p15:clr>
            <a:srgbClr val="A4A3A4"/>
          </p15:clr>
        </p15:guide>
        <p15:guide id="2" pos="6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A5C1"/>
    <a:srgbClr val="FF7C80"/>
    <a:srgbClr val="00FFFF"/>
    <a:srgbClr val="FF0000"/>
    <a:srgbClr val="FF0D0D"/>
    <a:srgbClr val="2A86A6"/>
    <a:srgbClr val="308298"/>
    <a:srgbClr val="FF5050"/>
    <a:srgbClr val="F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p:scale>
          <a:sx n="55" d="100"/>
          <a:sy n="55" d="100"/>
        </p:scale>
        <p:origin x="-1116" y="4836"/>
      </p:cViewPr>
      <p:guideLst>
        <p:guide orient="horz" pos="9537"/>
        <p:guide pos="6736"/>
      </p:guideLst>
    </p:cSldViewPr>
  </p:slideViewPr>
  <p:notesTextViewPr>
    <p:cViewPr>
      <p:scale>
        <a:sx n="1" d="1"/>
        <a:sy n="1" d="1"/>
      </p:scale>
      <p:origin x="0" y="0"/>
    </p:cViewPr>
  </p:notesTextViewPr>
  <p:gridSpacing cx="360045" cy="36004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52FD37F-2449-4DAF-A6C7-B5C0CB2247DA}" type="datetimeFigureOut">
              <a:rPr lang="de-DE" smtClean="0"/>
              <a:t>27.10.2019</a:t>
            </a:fld>
            <a:endParaRPr lang="de-DE"/>
          </a:p>
        </p:txBody>
      </p:sp>
      <p:sp>
        <p:nvSpPr>
          <p:cNvPr id="4" name="Folienbildplatzhalter 3"/>
          <p:cNvSpPr>
            <a:spLocks noGrp="1" noRot="1" noChangeAspect="1"/>
          </p:cNvSpPr>
          <p:nvPr>
            <p:ph type="sldImg" idx="2"/>
          </p:nvPr>
        </p:nvSpPr>
        <p:spPr>
          <a:xfrm>
            <a:off x="2084388" y="744538"/>
            <a:ext cx="2628900"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06DFA5E-4A2A-4A83-AF26-A1169B69A0CD}" type="slidenum">
              <a:rPr lang="de-DE" smtClean="0"/>
              <a:t>‹Nr.›</a:t>
            </a:fld>
            <a:endParaRPr lang="de-DE"/>
          </a:p>
        </p:txBody>
      </p:sp>
    </p:spTree>
    <p:extLst>
      <p:ext uri="{BB962C8B-B14F-4D97-AF65-F5344CB8AC3E}">
        <p14:creationId xmlns:p14="http://schemas.microsoft.com/office/powerpoint/2010/main" val="3615002069"/>
      </p:ext>
    </p:extLst>
  </p:cSld>
  <p:clrMap bg1="lt1" tx1="dk1" bg2="lt2" tx2="dk2" accent1="accent1" accent2="accent2" accent3="accent3" accent4="accent4" accent5="accent5" accent6="accent6" hlink="hlink" folHlink="folHlink"/>
  <p:notesStyle>
    <a:lvl1pPr marL="0" algn="l" defTabSz="2952323" rtl="0" eaLnBrk="1" latinLnBrk="0" hangingPunct="1">
      <a:defRPr sz="3900" kern="1200">
        <a:solidFill>
          <a:schemeClr val="tx1"/>
        </a:solidFill>
        <a:latin typeface="+mn-lt"/>
        <a:ea typeface="+mn-ea"/>
        <a:cs typeface="+mn-cs"/>
      </a:defRPr>
    </a:lvl1pPr>
    <a:lvl2pPr marL="1476162" algn="l" defTabSz="2952323" rtl="0" eaLnBrk="1" latinLnBrk="0" hangingPunct="1">
      <a:defRPr sz="3900" kern="1200">
        <a:solidFill>
          <a:schemeClr val="tx1"/>
        </a:solidFill>
        <a:latin typeface="+mn-lt"/>
        <a:ea typeface="+mn-ea"/>
        <a:cs typeface="+mn-cs"/>
      </a:defRPr>
    </a:lvl2pPr>
    <a:lvl3pPr marL="2952323" algn="l" defTabSz="2952323" rtl="0" eaLnBrk="1" latinLnBrk="0" hangingPunct="1">
      <a:defRPr sz="3900" kern="1200">
        <a:solidFill>
          <a:schemeClr val="tx1"/>
        </a:solidFill>
        <a:latin typeface="+mn-lt"/>
        <a:ea typeface="+mn-ea"/>
        <a:cs typeface="+mn-cs"/>
      </a:defRPr>
    </a:lvl3pPr>
    <a:lvl4pPr marL="4428485" algn="l" defTabSz="2952323" rtl="0" eaLnBrk="1" latinLnBrk="0" hangingPunct="1">
      <a:defRPr sz="3900" kern="1200">
        <a:solidFill>
          <a:schemeClr val="tx1"/>
        </a:solidFill>
        <a:latin typeface="+mn-lt"/>
        <a:ea typeface="+mn-ea"/>
        <a:cs typeface="+mn-cs"/>
      </a:defRPr>
    </a:lvl4pPr>
    <a:lvl5pPr marL="5904647" algn="l" defTabSz="2952323" rtl="0" eaLnBrk="1" latinLnBrk="0" hangingPunct="1">
      <a:defRPr sz="3900" kern="1200">
        <a:solidFill>
          <a:schemeClr val="tx1"/>
        </a:solidFill>
        <a:latin typeface="+mn-lt"/>
        <a:ea typeface="+mn-ea"/>
        <a:cs typeface="+mn-cs"/>
      </a:defRPr>
    </a:lvl5pPr>
    <a:lvl6pPr marL="7380808" algn="l" defTabSz="2952323" rtl="0" eaLnBrk="1" latinLnBrk="0" hangingPunct="1">
      <a:defRPr sz="3900" kern="1200">
        <a:solidFill>
          <a:schemeClr val="tx1"/>
        </a:solidFill>
        <a:latin typeface="+mn-lt"/>
        <a:ea typeface="+mn-ea"/>
        <a:cs typeface="+mn-cs"/>
      </a:defRPr>
    </a:lvl6pPr>
    <a:lvl7pPr marL="8856970" algn="l" defTabSz="2952323" rtl="0" eaLnBrk="1" latinLnBrk="0" hangingPunct="1">
      <a:defRPr sz="3900" kern="1200">
        <a:solidFill>
          <a:schemeClr val="tx1"/>
        </a:solidFill>
        <a:latin typeface="+mn-lt"/>
        <a:ea typeface="+mn-ea"/>
        <a:cs typeface="+mn-cs"/>
      </a:defRPr>
    </a:lvl7pPr>
    <a:lvl8pPr marL="10333131" algn="l" defTabSz="2952323" rtl="0" eaLnBrk="1" latinLnBrk="0" hangingPunct="1">
      <a:defRPr sz="3900" kern="1200">
        <a:solidFill>
          <a:schemeClr val="tx1"/>
        </a:solidFill>
        <a:latin typeface="+mn-lt"/>
        <a:ea typeface="+mn-ea"/>
        <a:cs typeface="+mn-cs"/>
      </a:defRPr>
    </a:lvl8pPr>
    <a:lvl9pPr marL="11809293" algn="l" defTabSz="2952323" rtl="0" eaLnBrk="1" latinLnBrk="0" hangingPunct="1">
      <a:defRPr sz="3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604010" y="9406424"/>
            <a:ext cx="18178780" cy="6490568"/>
          </a:xfrm>
        </p:spPr>
        <p:txBody>
          <a:bodyPr/>
          <a:lstStyle/>
          <a:p>
            <a:r>
              <a:rPr lang="de-DE"/>
              <a:t>Titelmasterformat durch Klicken bearbeiten</a:t>
            </a:r>
          </a:p>
        </p:txBody>
      </p:sp>
      <p:sp>
        <p:nvSpPr>
          <p:cNvPr id="3" name="Untertitel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D28C99A1-17CA-437E-983B-6BD8C4230971}" type="datetimeFigureOut">
              <a:rPr lang="de-DE" smtClean="0"/>
              <a:t>27.10.2019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4128287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28C99A1-17CA-437E-983B-6BD8C4230971}" type="datetimeFigureOut">
              <a:rPr lang="de-DE" smtClean="0"/>
              <a:t>27.10.2019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89721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5505430" y="1212608"/>
            <a:ext cx="4812030" cy="2583610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1069340" y="1212608"/>
            <a:ext cx="14079643" cy="2583610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28C99A1-17CA-437E-983B-6BD8C4230971}" type="datetimeFigureOut">
              <a:rPr lang="de-DE" smtClean="0"/>
              <a:t>27.10.2019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110721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D28C99A1-17CA-437E-983B-6BD8C4230971}" type="datetimeFigureOut">
              <a:rPr lang="de-DE" smtClean="0"/>
              <a:t>27.10.2019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1851493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689411" y="19457689"/>
            <a:ext cx="18178780" cy="6013939"/>
          </a:xfrm>
        </p:spPr>
        <p:txBody>
          <a:bodyPr anchor="t"/>
          <a:lstStyle>
            <a:lvl1pPr algn="l">
              <a:defRPr sz="12900" b="1" cap="all"/>
            </a:lvl1pPr>
          </a:lstStyle>
          <a:p>
            <a:r>
              <a:rPr lang="de-DE"/>
              <a:t>Titelmasterformat durch Klicken bearbeiten</a:t>
            </a:r>
          </a:p>
        </p:txBody>
      </p:sp>
      <p:sp>
        <p:nvSpPr>
          <p:cNvPr id="3" name="Textplatzhalter 2"/>
          <p:cNvSpPr>
            <a:spLocks noGrp="1"/>
          </p:cNvSpPr>
          <p:nvPr>
            <p:ph type="body" idx="1"/>
          </p:nvPr>
        </p:nvSpPr>
        <p:spPr>
          <a:xfrm>
            <a:off x="1689411" y="12833949"/>
            <a:ext cx="18178780" cy="6623741"/>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D28C99A1-17CA-437E-983B-6BD8C4230971}" type="datetimeFigureOut">
              <a:rPr lang="de-DE" smtClean="0"/>
              <a:t>27.10.2019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187681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1069340" y="7065332"/>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10871623" y="7065332"/>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D28C99A1-17CA-437E-983B-6BD8C4230971}" type="datetimeFigureOut">
              <a:rPr lang="de-DE" smtClean="0"/>
              <a:t>27.10.2019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451680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1069341" y="6777949"/>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de-DE"/>
              <a:t>Textmasterformat bearbeiten</a:t>
            </a:r>
          </a:p>
        </p:txBody>
      </p:sp>
      <p:sp>
        <p:nvSpPr>
          <p:cNvPr id="4" name="Inhaltsplatzhalter 3"/>
          <p:cNvSpPr>
            <a:spLocks noGrp="1"/>
          </p:cNvSpPr>
          <p:nvPr>
            <p:ph sz="half" idx="2"/>
          </p:nvPr>
        </p:nvSpPr>
        <p:spPr>
          <a:xfrm>
            <a:off x="1069341" y="9602676"/>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10864200" y="6777949"/>
            <a:ext cx="9453262"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de-DE"/>
              <a:t>Textmasterformat bearbeiten</a:t>
            </a:r>
          </a:p>
        </p:txBody>
      </p:sp>
      <p:sp>
        <p:nvSpPr>
          <p:cNvPr id="6" name="Inhaltsplatzhalter 5"/>
          <p:cNvSpPr>
            <a:spLocks noGrp="1"/>
          </p:cNvSpPr>
          <p:nvPr>
            <p:ph sz="quarter" idx="4"/>
          </p:nvPr>
        </p:nvSpPr>
        <p:spPr>
          <a:xfrm>
            <a:off x="10864200" y="9602676"/>
            <a:ext cx="9453262"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D28C99A1-17CA-437E-983B-6BD8C4230971}" type="datetimeFigureOut">
              <a:rPr lang="de-DE" smtClean="0"/>
              <a:t>27.10.2019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142038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D28C99A1-17CA-437E-983B-6BD8C4230971}" type="datetimeFigureOut">
              <a:rPr lang="de-DE" smtClean="0"/>
              <a:t>27.10.2019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291984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28C99A1-17CA-437E-983B-6BD8C4230971}" type="datetimeFigureOut">
              <a:rPr lang="de-DE" smtClean="0"/>
              <a:t>27.10.2019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398367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69341" y="1205592"/>
            <a:ext cx="7036111" cy="5130774"/>
          </a:xfrm>
        </p:spPr>
        <p:txBody>
          <a:bodyPr anchor="b"/>
          <a:lstStyle>
            <a:lvl1pPr algn="l">
              <a:defRPr sz="6500" b="1"/>
            </a:lvl1pPr>
          </a:lstStyle>
          <a:p>
            <a:r>
              <a:rPr lang="de-DE"/>
              <a:t>Titelmasterformat durch Klicken bearbeiten</a:t>
            </a:r>
          </a:p>
        </p:txBody>
      </p:sp>
      <p:sp>
        <p:nvSpPr>
          <p:cNvPr id="3" name="Inhaltsplatzhalter 2"/>
          <p:cNvSpPr>
            <a:spLocks noGrp="1"/>
          </p:cNvSpPr>
          <p:nvPr>
            <p:ph idx="1"/>
          </p:nvPr>
        </p:nvSpPr>
        <p:spPr>
          <a:xfrm>
            <a:off x="8361645" y="1205594"/>
            <a:ext cx="11955817" cy="2584312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1069341" y="6336368"/>
            <a:ext cx="7036111" cy="20712347"/>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de-DE"/>
              <a:t>Textmasterformat bearbeiten</a:t>
            </a:r>
          </a:p>
        </p:txBody>
      </p:sp>
      <p:sp>
        <p:nvSpPr>
          <p:cNvPr id="5" name="Datumsplatzhalter 4"/>
          <p:cNvSpPr>
            <a:spLocks noGrp="1"/>
          </p:cNvSpPr>
          <p:nvPr>
            <p:ph type="dt" sz="half" idx="10"/>
          </p:nvPr>
        </p:nvSpPr>
        <p:spPr/>
        <p:txBody>
          <a:bodyPr/>
          <a:lstStyle/>
          <a:p>
            <a:fld id="{D28C99A1-17CA-437E-983B-6BD8C4230971}" type="datetimeFigureOut">
              <a:rPr lang="de-DE" smtClean="0"/>
              <a:t>27.10.2019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248889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191962" y="21195984"/>
            <a:ext cx="12832080" cy="2502307"/>
          </a:xfrm>
        </p:spPr>
        <p:txBody>
          <a:bodyPr anchor="b"/>
          <a:lstStyle>
            <a:lvl1pPr algn="l">
              <a:defRPr sz="6500" b="1"/>
            </a:lvl1pPr>
          </a:lstStyle>
          <a:p>
            <a:r>
              <a:rPr lang="de-DE"/>
              <a:t>Titelmasterformat durch Klicken bearbeiten</a:t>
            </a:r>
          </a:p>
        </p:txBody>
      </p:sp>
      <p:sp>
        <p:nvSpPr>
          <p:cNvPr id="3" name="Bildplatzhalter 2"/>
          <p:cNvSpPr>
            <a:spLocks noGrp="1"/>
          </p:cNvSpPr>
          <p:nvPr>
            <p:ph type="pic" idx="1"/>
          </p:nvPr>
        </p:nvSpPr>
        <p:spPr>
          <a:xfrm>
            <a:off x="4191962" y="2705571"/>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de-DE"/>
          </a:p>
        </p:txBody>
      </p:sp>
      <p:sp>
        <p:nvSpPr>
          <p:cNvPr id="4" name="Textplatzhalter 3"/>
          <p:cNvSpPr>
            <a:spLocks noGrp="1"/>
          </p:cNvSpPr>
          <p:nvPr>
            <p:ph type="body" sz="half" idx="2"/>
          </p:nvPr>
        </p:nvSpPr>
        <p:spPr>
          <a:xfrm>
            <a:off x="4191962" y="23698291"/>
            <a:ext cx="12832080" cy="3553688"/>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de-DE"/>
              <a:t>Textmasterformat bearbeiten</a:t>
            </a:r>
          </a:p>
        </p:txBody>
      </p:sp>
      <p:sp>
        <p:nvSpPr>
          <p:cNvPr id="5" name="Datumsplatzhalter 4"/>
          <p:cNvSpPr>
            <a:spLocks noGrp="1"/>
          </p:cNvSpPr>
          <p:nvPr>
            <p:ph type="dt" sz="half" idx="10"/>
          </p:nvPr>
        </p:nvSpPr>
        <p:spPr/>
        <p:txBody>
          <a:bodyPr/>
          <a:lstStyle/>
          <a:p>
            <a:fld id="{D28C99A1-17CA-437E-983B-6BD8C4230971}" type="datetimeFigureOut">
              <a:rPr lang="de-DE" smtClean="0"/>
              <a:t>27.10.2019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7708EFC-D1A6-49D4-AD7E-25419B02A8BA}" type="slidenum">
              <a:rPr lang="de-DE" smtClean="0"/>
              <a:t>‹Nr.›</a:t>
            </a:fld>
            <a:endParaRPr lang="de-DE"/>
          </a:p>
        </p:txBody>
      </p:sp>
    </p:spTree>
    <p:extLst>
      <p:ext uri="{BB962C8B-B14F-4D97-AF65-F5344CB8AC3E}">
        <p14:creationId xmlns:p14="http://schemas.microsoft.com/office/powerpoint/2010/main" val="3711425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1069340" y="1212603"/>
            <a:ext cx="19248120" cy="5046663"/>
          </a:xfrm>
          <a:prstGeom prst="rect">
            <a:avLst/>
          </a:prstGeom>
        </p:spPr>
        <p:txBody>
          <a:bodyPr vert="horz" lIns="295232" tIns="147616" rIns="295232" bIns="147616" rtlCol="0" anchor="ctr">
            <a:normAutofit/>
          </a:bodyPr>
          <a:lstStyle/>
          <a:p>
            <a:r>
              <a:rPr lang="de-DE"/>
              <a:t>Titelmasterformat durch Klicken bearbeiten</a:t>
            </a:r>
          </a:p>
        </p:txBody>
      </p:sp>
      <p:sp>
        <p:nvSpPr>
          <p:cNvPr id="3" name="Textplatzhalter 2"/>
          <p:cNvSpPr>
            <a:spLocks noGrp="1"/>
          </p:cNvSpPr>
          <p:nvPr>
            <p:ph type="body" idx="1"/>
          </p:nvPr>
        </p:nvSpPr>
        <p:spPr>
          <a:xfrm>
            <a:off x="1069340" y="7065332"/>
            <a:ext cx="19248120" cy="19983383"/>
          </a:xfrm>
          <a:prstGeom prst="rect">
            <a:avLst/>
          </a:prstGeom>
        </p:spPr>
        <p:txBody>
          <a:bodyPr vert="horz" lIns="295232" tIns="147616" rIns="295232" bIns="147616"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1069340" y="28065055"/>
            <a:ext cx="4990253" cy="1612127"/>
          </a:xfrm>
          <a:prstGeom prst="rect">
            <a:avLst/>
          </a:prstGeom>
        </p:spPr>
        <p:txBody>
          <a:bodyPr vert="horz" lIns="295232" tIns="147616" rIns="295232" bIns="147616" rtlCol="0" anchor="ctr"/>
          <a:lstStyle>
            <a:lvl1pPr algn="l">
              <a:defRPr sz="3900">
                <a:solidFill>
                  <a:schemeClr val="tx1">
                    <a:tint val="75000"/>
                  </a:schemeClr>
                </a:solidFill>
              </a:defRPr>
            </a:lvl1pPr>
          </a:lstStyle>
          <a:p>
            <a:fld id="{D28C99A1-17CA-437E-983B-6BD8C4230971}" type="datetimeFigureOut">
              <a:rPr lang="de-DE" smtClean="0"/>
              <a:t>27.10.2019</a:t>
            </a:fld>
            <a:endParaRPr lang="de-DE"/>
          </a:p>
        </p:txBody>
      </p:sp>
      <p:sp>
        <p:nvSpPr>
          <p:cNvPr id="5" name="Fußzeilenplatzhalter 4"/>
          <p:cNvSpPr>
            <a:spLocks noGrp="1"/>
          </p:cNvSpPr>
          <p:nvPr>
            <p:ph type="ftr" sz="quarter" idx="3"/>
          </p:nvPr>
        </p:nvSpPr>
        <p:spPr>
          <a:xfrm>
            <a:off x="7307157" y="28065055"/>
            <a:ext cx="6772487" cy="1612127"/>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15327207" y="28065055"/>
            <a:ext cx="4990253" cy="1612127"/>
          </a:xfrm>
          <a:prstGeom prst="rect">
            <a:avLst/>
          </a:prstGeom>
        </p:spPr>
        <p:txBody>
          <a:bodyPr vert="horz" lIns="295232" tIns="147616" rIns="295232" bIns="147616" rtlCol="0" anchor="ctr"/>
          <a:lstStyle>
            <a:lvl1pPr algn="r">
              <a:defRPr sz="3900">
                <a:solidFill>
                  <a:schemeClr val="tx1">
                    <a:tint val="75000"/>
                  </a:schemeClr>
                </a:solidFill>
              </a:defRPr>
            </a:lvl1pPr>
          </a:lstStyle>
          <a:p>
            <a:fld id="{E7708EFC-D1A6-49D4-AD7E-25419B02A8BA}" type="slidenum">
              <a:rPr lang="de-DE" smtClean="0"/>
              <a:t>‹Nr.›</a:t>
            </a:fld>
            <a:endParaRPr lang="de-DE"/>
          </a:p>
        </p:txBody>
      </p:sp>
    </p:spTree>
    <p:extLst>
      <p:ext uri="{BB962C8B-B14F-4D97-AF65-F5344CB8AC3E}">
        <p14:creationId xmlns:p14="http://schemas.microsoft.com/office/powerpoint/2010/main" val="2345187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anose="020B0604020202020204"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anose="020B0604020202020204"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anose="020B0604020202020204"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anose="020B0604020202020204" pitchFamily="34" charset="0"/>
        <a:buChar char="•"/>
        <a:defRPr sz="6500" kern="1200">
          <a:solidFill>
            <a:schemeClr val="tx1"/>
          </a:solidFill>
          <a:latin typeface="+mn-lt"/>
          <a:ea typeface="+mn-ea"/>
          <a:cs typeface="+mn-cs"/>
        </a:defRPr>
      </a:lvl9pPr>
    </p:bodyStyle>
    <p:otherStyle>
      <a:defPPr>
        <a:defRPr lang="de-DE"/>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985876" y="2278309"/>
            <a:ext cx="20086320" cy="2116143"/>
          </a:xfrm>
          <a:solidFill>
            <a:schemeClr val="bg1"/>
          </a:solidFill>
        </p:spPr>
        <p:txBody>
          <a:bodyPr>
            <a:noAutofit/>
          </a:bodyPr>
          <a:lstStyle/>
          <a:p>
            <a:pPr algn="l"/>
            <a:r>
              <a:rPr lang="de-DE" sz="2800" dirty="0">
                <a:solidFill>
                  <a:srgbClr val="002929"/>
                </a:solidFill>
                <a:latin typeface="TheSansUHH-SemiLightCaps"/>
              </a:rPr>
              <a:t/>
            </a:r>
            <a:br>
              <a:rPr lang="de-DE" sz="2800" dirty="0">
                <a:solidFill>
                  <a:srgbClr val="002929"/>
                </a:solidFill>
                <a:latin typeface="TheSansUHH-SemiLightCaps"/>
              </a:rPr>
            </a:br>
            <a:endParaRPr lang="de-DE" sz="2800" b="1" dirty="0">
              <a:solidFill>
                <a:srgbClr val="818181"/>
              </a:solidFill>
              <a:latin typeface="TheSansUHH-BoldCaps"/>
            </a:endParaRPr>
          </a:p>
        </p:txBody>
      </p:sp>
      <p:sp>
        <p:nvSpPr>
          <p:cNvPr id="6" name="Textfeld 5"/>
          <p:cNvSpPr txBox="1"/>
          <p:nvPr/>
        </p:nvSpPr>
        <p:spPr>
          <a:xfrm>
            <a:off x="1054544" y="3328408"/>
            <a:ext cx="19242365" cy="9048631"/>
          </a:xfrm>
          <a:prstGeom prst="rect">
            <a:avLst/>
          </a:prstGeom>
          <a:solidFill>
            <a:srgbClr val="00B0F0"/>
          </a:solidFill>
          <a:ln>
            <a:noFill/>
          </a:ln>
        </p:spPr>
        <p:style>
          <a:lnRef idx="3">
            <a:schemeClr val="lt1"/>
          </a:lnRef>
          <a:fillRef idx="1">
            <a:schemeClr val="accent5"/>
          </a:fillRef>
          <a:effectRef idx="1">
            <a:schemeClr val="accent5"/>
          </a:effectRef>
          <a:fontRef idx="minor">
            <a:schemeClr val="lt1"/>
          </a:fontRef>
        </p:style>
        <p:txBody>
          <a:bodyPr wrap="square" lIns="252000" rIns="252000" rtlCol="0">
            <a:spAutoFit/>
          </a:bodyPr>
          <a:lstStyle/>
          <a:p>
            <a:pPr algn="ctr"/>
            <a:r>
              <a:rPr lang="de-DE" sz="6000" b="1" dirty="0">
                <a:solidFill>
                  <a:schemeClr val="accent1">
                    <a:lumMod val="20000"/>
                    <a:lumOff val="80000"/>
                  </a:schemeClr>
                </a:solidFill>
                <a:latin typeface="TheSansUHH-BoldCaps"/>
              </a:rPr>
              <a:t>Vortrag </a:t>
            </a:r>
          </a:p>
          <a:p>
            <a:pPr algn="ctr"/>
            <a:endParaRPr lang="de-DE" sz="6000" b="1" dirty="0">
              <a:solidFill>
                <a:schemeClr val="accent1">
                  <a:lumMod val="20000"/>
                  <a:lumOff val="80000"/>
                </a:schemeClr>
              </a:solidFill>
              <a:latin typeface="TheSansUHH-BoldCaps"/>
            </a:endParaRPr>
          </a:p>
          <a:p>
            <a:pPr algn="ctr"/>
            <a:r>
              <a:rPr lang="de-DE" sz="6000" b="1" dirty="0"/>
              <a:t>Männlich? Weiblich? Menschlich!</a:t>
            </a:r>
            <a:endParaRPr lang="de-DE" sz="6000" dirty="0"/>
          </a:p>
          <a:p>
            <a:pPr algn="ctr"/>
            <a:r>
              <a:rPr lang="de-DE" sz="6000" b="1" dirty="0"/>
              <a:t>Aktuelle Debatten um Intersex </a:t>
            </a:r>
            <a:br>
              <a:rPr lang="de-DE" sz="6000" b="1" dirty="0"/>
            </a:br>
            <a:r>
              <a:rPr lang="de-DE" sz="6000" b="1" dirty="0"/>
              <a:t>und mögliche pädagogische Interventionen</a:t>
            </a:r>
          </a:p>
          <a:p>
            <a:pPr algn="ctr"/>
            <a:r>
              <a:rPr lang="de-DE" sz="6000" b="1" dirty="0"/>
              <a:t>Dr. Carolin Küppers (Berlin)</a:t>
            </a:r>
            <a:r>
              <a:rPr lang="de-DE" sz="6000" b="1"/>
              <a:t/>
            </a:r>
            <a:br>
              <a:rPr lang="de-DE" sz="6000" b="1"/>
            </a:br>
            <a:endParaRPr lang="de-DE" sz="6000" b="1" dirty="0">
              <a:solidFill>
                <a:schemeClr val="accent1">
                  <a:lumMod val="20000"/>
                  <a:lumOff val="80000"/>
                </a:schemeClr>
              </a:solidFill>
              <a:latin typeface="TheSansUHH-BoldCaps"/>
            </a:endParaRPr>
          </a:p>
          <a:p>
            <a:pPr algn="ctr"/>
            <a:r>
              <a:rPr lang="de-DE" sz="5400" b="1">
                <a:solidFill>
                  <a:srgbClr val="4F81BD">
                    <a:lumMod val="20000"/>
                    <a:lumOff val="80000"/>
                  </a:srgbClr>
                </a:solidFill>
                <a:latin typeface="TheSansUHH-BoldCaps"/>
              </a:rPr>
              <a:t>am </a:t>
            </a:r>
            <a:r>
              <a:rPr lang="de-DE" sz="5400" b="1" dirty="0">
                <a:solidFill>
                  <a:srgbClr val="4F81BD">
                    <a:lumMod val="20000"/>
                    <a:lumOff val="80000"/>
                  </a:srgbClr>
                </a:solidFill>
                <a:latin typeface="TheSansUHH-BoldCaps"/>
              </a:rPr>
              <a:t>26. November 2019 </a:t>
            </a:r>
          </a:p>
          <a:p>
            <a:pPr lvl="0" algn="ctr"/>
            <a:r>
              <a:rPr lang="de-DE" sz="5400" b="1" dirty="0">
                <a:solidFill>
                  <a:srgbClr val="4F81BD">
                    <a:lumMod val="20000"/>
                    <a:lumOff val="80000"/>
                  </a:srgbClr>
                </a:solidFill>
                <a:latin typeface="TheSansUHH-BoldCaps"/>
              </a:rPr>
              <a:t>um 14.00 – 16.00 Uhr</a:t>
            </a:r>
          </a:p>
          <a:p>
            <a:pPr lvl="0" algn="ctr"/>
            <a:r>
              <a:rPr lang="de-DE" sz="5400" b="1" dirty="0">
                <a:solidFill>
                  <a:srgbClr val="4F81BD">
                    <a:lumMod val="20000"/>
                    <a:lumOff val="80000"/>
                  </a:srgbClr>
                </a:solidFill>
                <a:latin typeface="TheSansUHH-BoldCaps"/>
              </a:rPr>
              <a:t>Von-Melle-Park 8, Raum 424</a:t>
            </a:r>
            <a:endParaRPr lang="de-DE" sz="5400" b="1" dirty="0">
              <a:solidFill>
                <a:schemeClr val="tx1"/>
              </a:solidFill>
              <a:latin typeface="TheSansUHH-BoldCaps"/>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875" y="733406"/>
            <a:ext cx="4889734" cy="1584000"/>
          </a:xfrm>
          <a:prstGeom prst="rect">
            <a:avLst/>
          </a:prstGeom>
        </p:spPr>
      </p:pic>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41093" y="1020123"/>
            <a:ext cx="7122315" cy="1008000"/>
          </a:xfrm>
          <a:prstGeom prst="rect">
            <a:avLst/>
          </a:prstGeom>
        </p:spPr>
      </p:pic>
      <p:sp>
        <p:nvSpPr>
          <p:cNvPr id="12" name="Rechteck 11"/>
          <p:cNvSpPr/>
          <p:nvPr/>
        </p:nvSpPr>
        <p:spPr>
          <a:xfrm>
            <a:off x="985875" y="12604029"/>
            <a:ext cx="19257874" cy="10618291"/>
          </a:xfrm>
          <a:prstGeom prst="rect">
            <a:avLst/>
          </a:prstGeom>
        </p:spPr>
        <p:txBody>
          <a:bodyPr wrap="square">
            <a:spAutoFit/>
          </a:bodyPr>
          <a:lstStyle/>
          <a:p>
            <a:pPr algn="just"/>
            <a:r>
              <a:rPr lang="de-DE" sz="3600" dirty="0"/>
              <a:t>Es wird davon ausgegangen, dass ca. jedes 1000. Neugeborene mit ‚nicht eindeutig‘ geschlechtlich zuordenbaren körperlichen Geschlechtsmerkmalen auf die Welt kommt. Gemäß medizinischen Lehrbüchern leben allein in Deutschland 80.000 bis 120.000 intergeschlechtliche Menschen, die für sich sehr unterschiedliche Bezeichnungen in Anspruch nehmen: Intersex, Intersexuelle, zwischen-geschlechtlich, Hermaphroditen, </a:t>
            </a:r>
            <a:r>
              <a:rPr lang="de-DE" sz="3600" dirty="0" err="1"/>
              <a:t>Inter</a:t>
            </a:r>
            <a:r>
              <a:rPr lang="de-DE" sz="3600" dirty="0"/>
              <a:t>* etc. </a:t>
            </a:r>
          </a:p>
          <a:p>
            <a:pPr algn="just"/>
            <a:endParaRPr lang="de-DE" sz="3600" dirty="0"/>
          </a:p>
          <a:p>
            <a:pPr algn="just"/>
            <a:r>
              <a:rPr lang="de-DE" sz="3600" dirty="0"/>
              <a:t>Häufig wurde ihnen – ohne dass sie eine Einwilligung geben konnten – bereits im Kindesalter ein Geschlecht zugewiesen und entsprechende operative Maßnahmen vorgenommen. Diese Praxis wird von unterschiedlichen Lobbygruppen kritisiert. Seit dem 1. Januar 2009 kann nun der Geschlechtseintrag bei der Geburt eines intergeschlechtlichen Kindes in Deutschland offiziell </a:t>
            </a:r>
            <a:r>
              <a:rPr lang="de-DE" sz="3600" dirty="0" err="1"/>
              <a:t>unbe</a:t>
            </a:r>
            <a:r>
              <a:rPr lang="de-DE" sz="3600" dirty="0"/>
              <a:t>-fristet offengelassen werden. Dennoch war diese Änderung nicht weitreichend genug, weshalb seit dem 1. Januar 2019 nun neben </a:t>
            </a:r>
            <a:r>
              <a:rPr lang="de-DE" sz="3600" i="1" dirty="0"/>
              <a:t>männlich</a:t>
            </a:r>
            <a:r>
              <a:rPr lang="de-DE" sz="3600" dirty="0"/>
              <a:t> und </a:t>
            </a:r>
            <a:r>
              <a:rPr lang="de-DE" sz="3600" i="1" dirty="0"/>
              <a:t>weiblich</a:t>
            </a:r>
            <a:r>
              <a:rPr lang="de-DE" sz="3600" dirty="0"/>
              <a:t> offiziell ein drittes Geschlecht im Geburten-register eingetragen werden kann: </a:t>
            </a:r>
            <a:r>
              <a:rPr lang="de-DE" sz="3600" i="1" dirty="0"/>
              <a:t>divers</a:t>
            </a:r>
            <a:r>
              <a:rPr lang="de-DE" sz="3600" dirty="0"/>
              <a:t>. Diese Option ist für all diejenigen möglich, die nicht eindeutig einem Geschlecht zuzuordnen sind bzw. sich nicht eindeutig zuordnen wollen.</a:t>
            </a:r>
          </a:p>
          <a:p>
            <a:pPr algn="just"/>
            <a:endParaRPr lang="de-DE" sz="3600" dirty="0"/>
          </a:p>
          <a:p>
            <a:pPr algn="just"/>
            <a:r>
              <a:rPr lang="de-DE" sz="3600" dirty="0"/>
              <a:t>Der Vortrag greift diese Entwicklungen und die damit einher gehenden Debatten auf und betrachtet die Relevanz </a:t>
            </a:r>
            <a:r>
              <a:rPr lang="de-DE" sz="3600"/>
              <a:t>des </a:t>
            </a:r>
            <a:r>
              <a:rPr lang="de-DE" sz="3600" smtClean="0"/>
              <a:t>Themas </a:t>
            </a:r>
            <a:r>
              <a:rPr lang="de-DE" sz="3600" dirty="0" err="1"/>
              <a:t>Inter</a:t>
            </a:r>
            <a:r>
              <a:rPr lang="de-DE" sz="3600" dirty="0"/>
              <a:t>* in der pädagogischen Praxis. Hierfür werden auch gesellschaftliche Normvorstellungen von Geschlecht in den Blick genommen und die unterschiedlichen Begrifflichkeiten geklärt. </a:t>
            </a:r>
          </a:p>
        </p:txBody>
      </p:sp>
      <p:sp>
        <p:nvSpPr>
          <p:cNvPr id="9" name="Textfeld 8"/>
          <p:cNvSpPr txBox="1"/>
          <p:nvPr/>
        </p:nvSpPr>
        <p:spPr>
          <a:xfrm>
            <a:off x="16619562" y="28411289"/>
            <a:ext cx="184666" cy="984885"/>
          </a:xfrm>
          <a:prstGeom prst="rect">
            <a:avLst/>
          </a:prstGeom>
          <a:noFill/>
        </p:spPr>
        <p:txBody>
          <a:bodyPr wrap="none" rtlCol="0">
            <a:spAutoFit/>
          </a:bodyPr>
          <a:lstStyle/>
          <a:p>
            <a:endParaRPr lang="de-DE" dirty="0"/>
          </a:p>
        </p:txBody>
      </p:sp>
      <p:pic>
        <p:nvPicPr>
          <p:cNvPr id="5" name="Grafik 4">
            <a:extLst>
              <a:ext uri="{FF2B5EF4-FFF2-40B4-BE49-F238E27FC236}">
                <a16:creationId xmlns:a16="http://schemas.microsoft.com/office/drawing/2014/main" xmlns="" id="{7A042A96-7322-1646-98E1-33465B8386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12304343" y="23489490"/>
            <a:ext cx="6181271" cy="5307771"/>
          </a:xfrm>
          <a:prstGeom prst="rect">
            <a:avLst/>
          </a:prstGeom>
        </p:spPr>
      </p:pic>
      <p:sp>
        <p:nvSpPr>
          <p:cNvPr id="3" name="Rechteck 2"/>
          <p:cNvSpPr/>
          <p:nvPr/>
        </p:nvSpPr>
        <p:spPr>
          <a:xfrm>
            <a:off x="985875" y="26656963"/>
            <a:ext cx="10693400" cy="2308324"/>
          </a:xfrm>
          <a:prstGeom prst="rect">
            <a:avLst/>
          </a:prstGeom>
        </p:spPr>
        <p:txBody>
          <a:bodyPr>
            <a:spAutoFit/>
          </a:bodyPr>
          <a:lstStyle/>
          <a:p>
            <a:r>
              <a:rPr lang="de-DE" sz="3600" dirty="0"/>
              <a:t>Dr. Carolin Küppers  ist Referentin</a:t>
            </a:r>
          </a:p>
          <a:p>
            <a:r>
              <a:rPr lang="de-DE" sz="3600" dirty="0"/>
              <a:t>für politische Bildung mit dem Schwerpunkt Queer Studies, Sexismus, Rassismus, Critical </a:t>
            </a:r>
            <a:r>
              <a:rPr lang="de-DE" sz="3600" smtClean="0"/>
              <a:t>Whiteness</a:t>
            </a:r>
            <a:r>
              <a:rPr lang="de-DE" sz="3600" dirty="0" smtClean="0"/>
              <a:t> </a:t>
            </a:r>
            <a:r>
              <a:rPr lang="de-DE" sz="3600" dirty="0"/>
              <a:t>in Berlin</a:t>
            </a:r>
          </a:p>
        </p:txBody>
      </p:sp>
      <p:sp>
        <p:nvSpPr>
          <p:cNvPr id="7" name="Textfeld 6"/>
          <p:cNvSpPr txBox="1"/>
          <p:nvPr/>
        </p:nvSpPr>
        <p:spPr>
          <a:xfrm>
            <a:off x="5346700" y="12862442"/>
            <a:ext cx="184731" cy="984885"/>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241180021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247</Words>
  <Application>Microsoft Office PowerPoint</Application>
  <PresentationFormat>Benutzerdefiniert</PresentationFormat>
  <Paragraphs>16</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Larissa</vt:lpstr>
      <vt:lpstr>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Kompetenzverschiebungen und Kompetenz-entwicklung im  Digitalisierungsprozess: Betriebsfallstudien</dc:title>
  <dc:creator>WissMit</dc:creator>
  <cp:lastModifiedBy>kerstin michalik</cp:lastModifiedBy>
  <cp:revision>134</cp:revision>
  <cp:lastPrinted>2016-05-29T14:13:17Z</cp:lastPrinted>
  <dcterms:created xsi:type="dcterms:W3CDTF">2016-04-05T08:44:41Z</dcterms:created>
  <dcterms:modified xsi:type="dcterms:W3CDTF">2019-10-27T12:12:55Z</dcterms:modified>
</cp:coreProperties>
</file>